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Ecrivez le français (</a:t>
            </a:r>
            <a:r>
              <a:rPr lang="fr-FR" sz="2400" dirty="0" err="1" smtClean="0">
                <a:latin typeface="Kristen ITC" pitchFamily="66" charset="0"/>
              </a:rPr>
              <a:t>Write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smtClean="0">
                <a:latin typeface="Kristen ITC" pitchFamily="66" charset="0"/>
              </a:rPr>
              <a:t>the </a:t>
            </a:r>
            <a:r>
              <a:rPr lang="fr-FR" sz="2400" dirty="0" smtClean="0">
                <a:latin typeface="Kristen ITC" pitchFamily="66" charset="0"/>
              </a:rPr>
              <a:t>French):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026" name="Picture 2" descr="http://blogs-images.forbes.com/rogerkay/files/2011/03/pencil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2997946"/>
            <a:ext cx="1755152" cy="175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581123" y="298621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028" name="Picture 4" descr="https://secure720.sectorlink.com/safinaoffice/products/standardrr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07" y="2983344"/>
            <a:ext cx="17526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8600" y="2945780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030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986212"/>
            <a:ext cx="1778620" cy="177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14600" y="298621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032" name="Picture 8" descr="http://images.easyelementsextra.com/paper/normal/lined-white-pap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13" y="4938192"/>
            <a:ext cx="1523999" cy="175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81000" y="493819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5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026" y="2986212"/>
            <a:ext cx="1371600" cy="1795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720632" y="2997946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4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169024"/>
            <a:ext cx="1816472" cy="1502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214627" y="4938191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6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4685730" y="5165803"/>
            <a:ext cx="1712792" cy="1474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581122" y="4938192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7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708" y="5001701"/>
            <a:ext cx="1365430" cy="163851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858000" y="4934970"/>
            <a:ext cx="78345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8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26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</cp:revision>
  <dcterms:created xsi:type="dcterms:W3CDTF">2011-09-14T23:22:57Z</dcterms:created>
  <dcterms:modified xsi:type="dcterms:W3CDTF">2011-09-19T16:06:57Z</dcterms:modified>
</cp:coreProperties>
</file>